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64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9C8AE-25F1-4AD7-92F0-49ACA7569B3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5FF249-53DD-4CB8-B5FA-B350321688A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4400" b="1" dirty="0" smtClean="0"/>
            <a:t>Гіперпосилання та кнопки дій. </a:t>
          </a:r>
        </a:p>
        <a:p>
          <a:pPr algn="ctr" rtl="0"/>
          <a:r>
            <a:rPr lang="uk-UA" sz="3200" b="1" dirty="0" smtClean="0"/>
            <a:t>Демонстрація презентацій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D3EB2-36DF-43A0-8A63-B167D06DFF0F}" type="parTrans" cxnId="{B91547BE-3E49-4DAC-B5A0-823490452D67}">
      <dgm:prSet/>
      <dgm:spPr/>
      <dgm:t>
        <a:bodyPr/>
        <a:lstStyle/>
        <a:p>
          <a:endParaRPr lang="uk-UA"/>
        </a:p>
      </dgm:t>
    </dgm:pt>
    <dgm:pt modelId="{A6ACBE41-961D-4549-A367-2EACADD41E10}" type="sibTrans" cxnId="{B91547BE-3E49-4DAC-B5A0-823490452D67}">
      <dgm:prSet/>
      <dgm:spPr/>
      <dgm:t>
        <a:bodyPr/>
        <a:lstStyle/>
        <a:p>
          <a:endParaRPr lang="uk-UA"/>
        </a:p>
      </dgm:t>
    </dgm:pt>
    <dgm:pt modelId="{09F07224-EFEF-4018-95F5-4FFF3A2697EE}" type="pres">
      <dgm:prSet presAssocID="{5319C8AE-25F1-4AD7-92F0-49ACA7569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57C38C-EEF8-4A27-812B-3CDA5728EC55}" type="pres">
      <dgm:prSet presAssocID="{EA5FF249-53DD-4CB8-B5FA-B350321688A4}" presName="parentText" presStyleLbl="node1" presStyleIdx="0" presStyleCnt="1" custScaleY="1380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F265BF2-4CA8-4E09-AF97-749AAA004425}" type="presOf" srcId="{EA5FF249-53DD-4CB8-B5FA-B350321688A4}" destId="{9057C38C-EEF8-4A27-812B-3CDA5728EC55}" srcOrd="0" destOrd="0" presId="urn:microsoft.com/office/officeart/2005/8/layout/vList2"/>
    <dgm:cxn modelId="{B91547BE-3E49-4DAC-B5A0-823490452D67}" srcId="{5319C8AE-25F1-4AD7-92F0-49ACA7569B38}" destId="{EA5FF249-53DD-4CB8-B5FA-B350321688A4}" srcOrd="0" destOrd="0" parTransId="{C87D3EB2-36DF-43A0-8A63-B167D06DFF0F}" sibTransId="{A6ACBE41-961D-4549-A367-2EACADD41E10}"/>
    <dgm:cxn modelId="{7CD29148-921F-4B7E-9E97-52124A45C85B}" type="presOf" srcId="{5319C8AE-25F1-4AD7-92F0-49ACA7569B38}" destId="{09F07224-EFEF-4018-95F5-4FFF3A2697EE}" srcOrd="0" destOrd="0" presId="urn:microsoft.com/office/officeart/2005/8/layout/vList2"/>
    <dgm:cxn modelId="{28D6688D-A329-4857-A2EB-926A3185824E}" type="presParOf" srcId="{09F07224-EFEF-4018-95F5-4FFF3A2697EE}" destId="{9057C38C-EEF8-4A27-812B-3CDA5728E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310BC-A1E7-44B7-8DE0-CA38BF07E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7DD1CC-CC66-4194-A7AB-24018B2320B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 rtl="0"/>
          <a:r>
            <a:rPr lang="uk-UA" sz="3600" b="1" i="0" dirty="0" smtClean="0">
              <a:hlinkClick xmlns:r="http://schemas.openxmlformats.org/officeDocument/2006/relationships" r:id="rId1" action="ppaction://hlinksldjump"/>
            </a:rPr>
            <a:t>Створення гіперпосилань</a:t>
          </a:r>
          <a:endParaRPr lang="ru-RU" sz="3600" b="1" i="0" dirty="0"/>
        </a:p>
      </dgm:t>
    </dgm:pt>
    <dgm:pt modelId="{123A9D2B-0080-4C02-8FCB-4D6024009125}" type="parTrans" cxnId="{0E8BA2D3-7BFB-4E91-8894-E96B1F96F203}">
      <dgm:prSet/>
      <dgm:spPr/>
      <dgm:t>
        <a:bodyPr/>
        <a:lstStyle/>
        <a:p>
          <a:endParaRPr lang="uk-UA"/>
        </a:p>
      </dgm:t>
    </dgm:pt>
    <dgm:pt modelId="{B7834D10-2CBC-47DE-A6B2-8D7513F17224}" type="sibTrans" cxnId="{0E8BA2D3-7BFB-4E91-8894-E96B1F96F203}">
      <dgm:prSet/>
      <dgm:spPr/>
      <dgm:t>
        <a:bodyPr/>
        <a:lstStyle/>
        <a:p>
          <a:endParaRPr lang="uk-UA"/>
        </a:p>
      </dgm:t>
    </dgm:pt>
    <dgm:pt modelId="{0FE1B179-ABDF-411A-B168-1F4B9FC21380}" type="pres">
      <dgm:prSet presAssocID="{BF6310BC-A1E7-44B7-8DE0-CA38BF07E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C2AF3-05F7-4806-B490-B56E89B46248}" type="pres">
      <dgm:prSet presAssocID="{CF7DD1CC-CC66-4194-A7AB-24018B2320BD}" presName="parentText" presStyleLbl="node1" presStyleIdx="0" presStyleCnt="1" custScaleY="242688" custLinFactY="192299" custLinFactNeighborX="-588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BA2D3-7BFB-4E91-8894-E96B1F96F203}" srcId="{BF6310BC-A1E7-44B7-8DE0-CA38BF07EA6D}" destId="{CF7DD1CC-CC66-4194-A7AB-24018B2320BD}" srcOrd="0" destOrd="0" parTransId="{123A9D2B-0080-4C02-8FCB-4D6024009125}" sibTransId="{B7834D10-2CBC-47DE-A6B2-8D7513F17224}"/>
    <dgm:cxn modelId="{35716689-84D4-4DE3-BFCF-162367F6A9DD}" type="presOf" srcId="{CF7DD1CC-CC66-4194-A7AB-24018B2320BD}" destId="{790C2AF3-05F7-4806-B490-B56E89B46248}" srcOrd="0" destOrd="0" presId="urn:microsoft.com/office/officeart/2005/8/layout/vList2"/>
    <dgm:cxn modelId="{E0DA9166-E446-40F0-B520-8D8EEEB3FD55}" type="presOf" srcId="{BF6310BC-A1E7-44B7-8DE0-CA38BF07EA6D}" destId="{0FE1B179-ABDF-411A-B168-1F4B9FC21380}" srcOrd="0" destOrd="0" presId="urn:microsoft.com/office/officeart/2005/8/layout/vList2"/>
    <dgm:cxn modelId="{2BF2898F-D820-4EB2-A8C6-E448485949FA}" type="presParOf" srcId="{0FE1B179-ABDF-411A-B168-1F4B9FC21380}" destId="{790C2AF3-05F7-4806-B490-B56E89B462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A950E-CF29-4935-9A8C-DBE1DCE3102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E70426-89D7-4569-97D1-920C179692FF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uk-UA" sz="3200" b="1" i="0" dirty="0" smtClean="0">
              <a:hlinkClick xmlns:r="http://schemas.openxmlformats.org/officeDocument/2006/relationships" r:id="rId1" action="ppaction://hlinksldjump"/>
            </a:rPr>
            <a:t>Перегляд презентації</a:t>
          </a:r>
          <a:endParaRPr lang="ru-RU" sz="3200" b="1" i="0" dirty="0"/>
        </a:p>
      </dgm:t>
    </dgm:pt>
    <dgm:pt modelId="{E0E7E9E4-AA66-4EA5-B488-7CE001AF0112}" type="parTrans" cxnId="{9C0DC3F7-05FB-4AF7-BFC5-89EF191ABD9A}">
      <dgm:prSet/>
      <dgm:spPr/>
      <dgm:t>
        <a:bodyPr/>
        <a:lstStyle/>
        <a:p>
          <a:endParaRPr lang="uk-UA"/>
        </a:p>
      </dgm:t>
    </dgm:pt>
    <dgm:pt modelId="{4A124E21-E869-4468-B9CB-2179B5EC067A}" type="sibTrans" cxnId="{9C0DC3F7-05FB-4AF7-BFC5-89EF191ABD9A}">
      <dgm:prSet/>
      <dgm:spPr/>
      <dgm:t>
        <a:bodyPr/>
        <a:lstStyle/>
        <a:p>
          <a:endParaRPr lang="uk-UA"/>
        </a:p>
      </dgm:t>
    </dgm:pt>
    <dgm:pt modelId="{AEC3BF6C-D7C6-45FD-8956-7095D44C0282}" type="pres">
      <dgm:prSet presAssocID="{896A950E-CF29-4935-9A8C-DBE1DCE31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6097E-9737-4516-9948-8816D09F7D0F}" type="pres">
      <dgm:prSet presAssocID="{2EE70426-89D7-4569-97D1-920C179692FF}" presName="parentText" presStyleLbl="node1" presStyleIdx="0" presStyleCnt="1" custScaleY="1589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073EE-716B-46AF-9EB5-42A754B154F2}" type="presOf" srcId="{896A950E-CF29-4935-9A8C-DBE1DCE31024}" destId="{AEC3BF6C-D7C6-45FD-8956-7095D44C0282}" srcOrd="0" destOrd="0" presId="urn:microsoft.com/office/officeart/2005/8/layout/vList2"/>
    <dgm:cxn modelId="{D0C62CDA-6FD9-4A94-9328-06087ED6C87E}" type="presOf" srcId="{2EE70426-89D7-4569-97D1-920C179692FF}" destId="{9C76097E-9737-4516-9948-8816D09F7D0F}" srcOrd="0" destOrd="0" presId="urn:microsoft.com/office/officeart/2005/8/layout/vList2"/>
    <dgm:cxn modelId="{9C0DC3F7-05FB-4AF7-BFC5-89EF191ABD9A}" srcId="{896A950E-CF29-4935-9A8C-DBE1DCE31024}" destId="{2EE70426-89D7-4569-97D1-920C179692FF}" srcOrd="0" destOrd="0" parTransId="{E0E7E9E4-AA66-4EA5-B488-7CE001AF0112}" sibTransId="{4A124E21-E869-4468-B9CB-2179B5EC067A}"/>
    <dgm:cxn modelId="{3D4860B6-677B-4D71-805D-6D25B0D3B29B}" type="presParOf" srcId="{AEC3BF6C-D7C6-45FD-8956-7095D44C0282}" destId="{9C76097E-9737-4516-9948-8816D09F7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A7B7D-3900-46D2-8150-635B8317F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A3D5F59-1776-49A1-8A8D-0CFB7205C24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3600" b="1" i="1" dirty="0" smtClean="0"/>
            <a:t>Гіперпосилання</a:t>
          </a:r>
          <a:endParaRPr lang="ru-RU" sz="3600" b="1" dirty="0"/>
        </a:p>
      </dgm:t>
    </dgm:pt>
    <dgm:pt modelId="{6B638B6E-E16B-41FF-9898-04DF25ABBC08}" type="parTrans" cxnId="{975A0EF6-9F64-40FB-9C79-239AF96527F0}">
      <dgm:prSet/>
      <dgm:spPr/>
      <dgm:t>
        <a:bodyPr/>
        <a:lstStyle/>
        <a:p>
          <a:pPr algn="ctr"/>
          <a:endParaRPr lang="uk-UA" sz="3600" b="1"/>
        </a:p>
      </dgm:t>
    </dgm:pt>
    <dgm:pt modelId="{A9467A5A-CB0E-4F1E-964B-A003CEF98101}" type="sibTrans" cxnId="{975A0EF6-9F64-40FB-9C79-239AF96527F0}">
      <dgm:prSet/>
      <dgm:spPr/>
      <dgm:t>
        <a:bodyPr/>
        <a:lstStyle/>
        <a:p>
          <a:pPr algn="ctr"/>
          <a:endParaRPr lang="uk-UA" sz="3600" b="1"/>
        </a:p>
      </dgm:t>
    </dgm:pt>
    <dgm:pt modelId="{97F2ABCE-7346-4D98-BCE4-9E7D76069014}" type="pres">
      <dgm:prSet presAssocID="{582A7B7D-3900-46D2-8150-635B8317F2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B1FCE-CA38-488E-8C32-4EF3F662E426}" type="pres">
      <dgm:prSet presAssocID="{2A3D5F59-1776-49A1-8A8D-0CFB7205C243}" presName="parentText" presStyleLbl="node1" presStyleIdx="0" presStyleCnt="1" custScaleY="205351" custLinFactNeighborX="1266" custLinFactNeighborY="-83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3AFDB-82D4-4EFF-8467-11EF2913ADD3}" type="presOf" srcId="{2A3D5F59-1776-49A1-8A8D-0CFB7205C243}" destId="{075B1FCE-CA38-488E-8C32-4EF3F662E426}" srcOrd="0" destOrd="0" presId="urn:microsoft.com/office/officeart/2005/8/layout/vList2"/>
    <dgm:cxn modelId="{975A0EF6-9F64-40FB-9C79-239AF96527F0}" srcId="{582A7B7D-3900-46D2-8150-635B8317F25C}" destId="{2A3D5F59-1776-49A1-8A8D-0CFB7205C243}" srcOrd="0" destOrd="0" parTransId="{6B638B6E-E16B-41FF-9898-04DF25ABBC08}" sibTransId="{A9467A5A-CB0E-4F1E-964B-A003CEF98101}"/>
    <dgm:cxn modelId="{13C7AE82-2FF6-4E38-8965-7217368643BB}" type="presOf" srcId="{582A7B7D-3900-46D2-8150-635B8317F25C}" destId="{97F2ABCE-7346-4D98-BCE4-9E7D76069014}" srcOrd="0" destOrd="0" presId="urn:microsoft.com/office/officeart/2005/8/layout/vList2"/>
    <dgm:cxn modelId="{1D51170E-98B4-44E5-95E1-76FAD3A9E025}" type="presParOf" srcId="{97F2ABCE-7346-4D98-BCE4-9E7D76069014}" destId="{075B1FCE-CA38-488E-8C32-4EF3F662E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310BC-A1E7-44B7-8DE0-CA38BF07E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7DD1CC-CC66-4194-A7AB-24018B2320B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3600" b="1" i="0" dirty="0" smtClean="0"/>
            <a:t>Створення гіперпосилань</a:t>
          </a:r>
          <a:endParaRPr lang="ru-RU" sz="3600" b="1" i="0" dirty="0"/>
        </a:p>
      </dgm:t>
    </dgm:pt>
    <dgm:pt modelId="{123A9D2B-0080-4C02-8FCB-4D6024009125}" type="parTrans" cxnId="{0E8BA2D3-7BFB-4E91-8894-E96B1F96F203}">
      <dgm:prSet/>
      <dgm:spPr/>
      <dgm:t>
        <a:bodyPr/>
        <a:lstStyle/>
        <a:p>
          <a:endParaRPr lang="uk-UA"/>
        </a:p>
      </dgm:t>
    </dgm:pt>
    <dgm:pt modelId="{B7834D10-2CBC-47DE-A6B2-8D7513F17224}" type="sibTrans" cxnId="{0E8BA2D3-7BFB-4E91-8894-E96B1F96F203}">
      <dgm:prSet/>
      <dgm:spPr/>
      <dgm:t>
        <a:bodyPr/>
        <a:lstStyle/>
        <a:p>
          <a:endParaRPr lang="uk-UA"/>
        </a:p>
      </dgm:t>
    </dgm:pt>
    <dgm:pt modelId="{0FE1B179-ABDF-411A-B168-1F4B9FC21380}" type="pres">
      <dgm:prSet presAssocID="{BF6310BC-A1E7-44B7-8DE0-CA38BF07E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C2AF3-05F7-4806-B490-B56E89B46248}" type="pres">
      <dgm:prSet presAssocID="{CF7DD1CC-CC66-4194-A7AB-24018B2320BD}" presName="parentText" presStyleLbl="node1" presStyleIdx="0" presStyleCnt="1" custScaleY="2426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A0389-8F09-40FD-96A5-C61EEE04BDF0}" type="presOf" srcId="{BF6310BC-A1E7-44B7-8DE0-CA38BF07EA6D}" destId="{0FE1B179-ABDF-411A-B168-1F4B9FC21380}" srcOrd="0" destOrd="0" presId="urn:microsoft.com/office/officeart/2005/8/layout/vList2"/>
    <dgm:cxn modelId="{0E8BA2D3-7BFB-4E91-8894-E96B1F96F203}" srcId="{BF6310BC-A1E7-44B7-8DE0-CA38BF07EA6D}" destId="{CF7DD1CC-CC66-4194-A7AB-24018B2320BD}" srcOrd="0" destOrd="0" parTransId="{123A9D2B-0080-4C02-8FCB-4D6024009125}" sibTransId="{B7834D10-2CBC-47DE-A6B2-8D7513F17224}"/>
    <dgm:cxn modelId="{9A590B32-EDBB-445B-B0B5-C0CC6A2D5F30}" type="presOf" srcId="{CF7DD1CC-CC66-4194-A7AB-24018B2320BD}" destId="{790C2AF3-05F7-4806-B490-B56E89B46248}" srcOrd="0" destOrd="0" presId="urn:microsoft.com/office/officeart/2005/8/layout/vList2"/>
    <dgm:cxn modelId="{A5FD3E21-166F-4A94-B23B-39EE964E6794}" type="presParOf" srcId="{0FE1B179-ABDF-411A-B168-1F4B9FC21380}" destId="{790C2AF3-05F7-4806-B490-B56E89B462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7EEE1-CC25-4B7D-B229-B61C051CC2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B5E00A-17A2-47D2-9379-0517368A23C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sz="3200" b="1" i="0" dirty="0" smtClean="0"/>
            <a:t>Кнопки дій</a:t>
          </a:r>
          <a:endParaRPr lang="ru-RU" sz="3200" b="1" i="0" dirty="0"/>
        </a:p>
      </dgm:t>
    </dgm:pt>
    <dgm:pt modelId="{B9DC58C0-428D-4749-ACB3-5E6B284F4EE3}" type="parTrans" cxnId="{32E4DD37-1244-4A5D-8126-1757D68C0E82}">
      <dgm:prSet/>
      <dgm:spPr/>
      <dgm:t>
        <a:bodyPr/>
        <a:lstStyle/>
        <a:p>
          <a:endParaRPr lang="uk-UA"/>
        </a:p>
      </dgm:t>
    </dgm:pt>
    <dgm:pt modelId="{0C44092D-E750-4DD0-8161-8C7F76F974E8}" type="sibTrans" cxnId="{32E4DD37-1244-4A5D-8126-1757D68C0E82}">
      <dgm:prSet/>
      <dgm:spPr/>
      <dgm:t>
        <a:bodyPr/>
        <a:lstStyle/>
        <a:p>
          <a:endParaRPr lang="uk-UA"/>
        </a:p>
      </dgm:t>
    </dgm:pt>
    <dgm:pt modelId="{4EB7AD2D-FBD0-4471-9982-18BB86DE4031}" type="pres">
      <dgm:prSet presAssocID="{33D7EEE1-CC25-4B7D-B229-B61C051CC2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62B38-8292-4C0A-92F8-2B83C79E5D03}" type="pres">
      <dgm:prSet presAssocID="{80B5E00A-17A2-47D2-9379-0517368A23C2}" presName="parentText" presStyleLbl="node1" presStyleIdx="0" presStyleCnt="1" custScaleY="192329" custLinFactNeighborX="-3279" custLinFactNeighborY="-992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4DD37-1244-4A5D-8126-1757D68C0E82}" srcId="{33D7EEE1-CC25-4B7D-B229-B61C051CC235}" destId="{80B5E00A-17A2-47D2-9379-0517368A23C2}" srcOrd="0" destOrd="0" parTransId="{B9DC58C0-428D-4749-ACB3-5E6B284F4EE3}" sibTransId="{0C44092D-E750-4DD0-8161-8C7F76F974E8}"/>
    <dgm:cxn modelId="{14FD2C01-721E-4734-8261-05D74E5B8E2D}" type="presOf" srcId="{33D7EEE1-CC25-4B7D-B229-B61C051CC235}" destId="{4EB7AD2D-FBD0-4471-9982-18BB86DE4031}" srcOrd="0" destOrd="0" presId="urn:microsoft.com/office/officeart/2005/8/layout/vList2"/>
    <dgm:cxn modelId="{6F7880CE-797E-4F6A-82BD-55C51A3BB19D}" type="presOf" srcId="{80B5E00A-17A2-47D2-9379-0517368A23C2}" destId="{F9E62B38-8292-4C0A-92F8-2B83C79E5D03}" srcOrd="0" destOrd="0" presId="urn:microsoft.com/office/officeart/2005/8/layout/vList2"/>
    <dgm:cxn modelId="{BF21FC31-2A4F-4FFE-8453-F567D8E7E4B1}" type="presParOf" srcId="{4EB7AD2D-FBD0-4471-9982-18BB86DE4031}" destId="{F9E62B38-8292-4C0A-92F8-2B83C79E5D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6A950E-CF29-4935-9A8C-DBE1DCE3102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E70426-89D7-4569-97D1-920C179692FF}">
      <dgm:prSet custT="1"/>
      <dgm:spPr/>
      <dgm:t>
        <a:bodyPr/>
        <a:lstStyle/>
        <a:p>
          <a:pPr algn="ctr" rtl="0"/>
          <a:r>
            <a:rPr lang="uk-UA" sz="3200" b="1" i="0" dirty="0" smtClean="0"/>
            <a:t>Перегляд презентації</a:t>
          </a:r>
          <a:endParaRPr lang="ru-RU" sz="3200" b="1" i="0" dirty="0"/>
        </a:p>
      </dgm:t>
    </dgm:pt>
    <dgm:pt modelId="{E0E7E9E4-AA66-4EA5-B488-7CE001AF0112}" type="parTrans" cxnId="{9C0DC3F7-05FB-4AF7-BFC5-89EF191ABD9A}">
      <dgm:prSet/>
      <dgm:spPr/>
      <dgm:t>
        <a:bodyPr/>
        <a:lstStyle/>
        <a:p>
          <a:endParaRPr lang="uk-UA"/>
        </a:p>
      </dgm:t>
    </dgm:pt>
    <dgm:pt modelId="{4A124E21-E869-4468-B9CB-2179B5EC067A}" type="sibTrans" cxnId="{9C0DC3F7-05FB-4AF7-BFC5-89EF191ABD9A}">
      <dgm:prSet/>
      <dgm:spPr/>
      <dgm:t>
        <a:bodyPr/>
        <a:lstStyle/>
        <a:p>
          <a:endParaRPr lang="uk-UA"/>
        </a:p>
      </dgm:t>
    </dgm:pt>
    <dgm:pt modelId="{AEC3BF6C-D7C6-45FD-8956-7095D44C0282}" type="pres">
      <dgm:prSet presAssocID="{896A950E-CF29-4935-9A8C-DBE1DCE31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6097E-9737-4516-9948-8816D09F7D0F}" type="pres">
      <dgm:prSet presAssocID="{2EE70426-89D7-4569-97D1-920C179692FF}" presName="parentText" presStyleLbl="node1" presStyleIdx="0" presStyleCnt="1" custScaleY="131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B9FD8-E5D3-42EC-8D93-E82FCBC48C96}" type="presOf" srcId="{2EE70426-89D7-4569-97D1-920C179692FF}" destId="{9C76097E-9737-4516-9948-8816D09F7D0F}" srcOrd="0" destOrd="0" presId="urn:microsoft.com/office/officeart/2005/8/layout/vList2"/>
    <dgm:cxn modelId="{9C0DC3F7-05FB-4AF7-BFC5-89EF191ABD9A}" srcId="{896A950E-CF29-4935-9A8C-DBE1DCE31024}" destId="{2EE70426-89D7-4569-97D1-920C179692FF}" srcOrd="0" destOrd="0" parTransId="{E0E7E9E4-AA66-4EA5-B488-7CE001AF0112}" sibTransId="{4A124E21-E869-4468-B9CB-2179B5EC067A}"/>
    <dgm:cxn modelId="{0EC8A286-FF56-4533-9C44-BE1AD6F756AC}" type="presOf" srcId="{896A950E-CF29-4935-9A8C-DBE1DCE31024}" destId="{AEC3BF6C-D7C6-45FD-8956-7095D44C0282}" srcOrd="0" destOrd="0" presId="urn:microsoft.com/office/officeart/2005/8/layout/vList2"/>
    <dgm:cxn modelId="{E8D1CE9F-7FC9-4E71-8018-1BA84D67D781}" type="presParOf" srcId="{AEC3BF6C-D7C6-45FD-8956-7095D44C0282}" destId="{9C76097E-9737-4516-9948-8816D09F7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79E92E-78A7-4711-8162-30B21A5E249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9FAA10-55AB-42FC-9F89-9B7FF8837D78}">
      <dgm:prSet custT="1"/>
      <dgm:spPr/>
      <dgm:t>
        <a:bodyPr/>
        <a:lstStyle/>
        <a:p>
          <a:pPr algn="ctr" rtl="0"/>
          <a:r>
            <a:rPr lang="uk-UA" sz="2800" b="1" dirty="0" smtClean="0"/>
            <a:t> Практичні завдання</a:t>
          </a:r>
          <a:endParaRPr lang="ru-RU" sz="2800" b="1" dirty="0"/>
        </a:p>
      </dgm:t>
    </dgm:pt>
    <dgm:pt modelId="{E0F249CA-85A9-4BE7-9664-94B6FC13D66C}" type="parTrans" cxnId="{BCB70A84-A62F-4462-BAA9-6AB1A3C2A04F}">
      <dgm:prSet/>
      <dgm:spPr/>
      <dgm:t>
        <a:bodyPr/>
        <a:lstStyle/>
        <a:p>
          <a:endParaRPr lang="uk-UA"/>
        </a:p>
      </dgm:t>
    </dgm:pt>
    <dgm:pt modelId="{64E16A49-345B-470A-80D8-401955BB276D}" type="sibTrans" cxnId="{BCB70A84-A62F-4462-BAA9-6AB1A3C2A04F}">
      <dgm:prSet/>
      <dgm:spPr/>
      <dgm:t>
        <a:bodyPr/>
        <a:lstStyle/>
        <a:p>
          <a:endParaRPr lang="uk-UA"/>
        </a:p>
      </dgm:t>
    </dgm:pt>
    <dgm:pt modelId="{BFF47EF6-BACF-4733-96B9-09F2A5F0176D}" type="pres">
      <dgm:prSet presAssocID="{6D79E92E-78A7-4711-8162-30B21A5E24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32F2C-2162-496B-AD1E-8C9AEA158285}" type="pres">
      <dgm:prSet presAssocID="{639FAA10-55AB-42FC-9F89-9B7FF8837D78}" presName="parentText" presStyleLbl="node1" presStyleIdx="0" presStyleCnt="1" custScaleY="15814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B4C3B82-007C-4341-A9DE-DD46BEA0764B}" type="presOf" srcId="{639FAA10-55AB-42FC-9F89-9B7FF8837D78}" destId="{60732F2C-2162-496B-AD1E-8C9AEA158285}" srcOrd="0" destOrd="0" presId="urn:microsoft.com/office/officeart/2005/8/layout/vList2"/>
    <dgm:cxn modelId="{BCB70A84-A62F-4462-BAA9-6AB1A3C2A04F}" srcId="{6D79E92E-78A7-4711-8162-30B21A5E2494}" destId="{639FAA10-55AB-42FC-9F89-9B7FF8837D78}" srcOrd="0" destOrd="0" parTransId="{E0F249CA-85A9-4BE7-9664-94B6FC13D66C}" sibTransId="{64E16A49-345B-470A-80D8-401955BB276D}"/>
    <dgm:cxn modelId="{31ADB7E6-E8A3-49C4-B61C-3C8853F3BF2D}" type="presOf" srcId="{6D79E92E-78A7-4711-8162-30B21A5E2494}" destId="{BFF47EF6-BACF-4733-96B9-09F2A5F0176D}" srcOrd="0" destOrd="0" presId="urn:microsoft.com/office/officeart/2005/8/layout/vList2"/>
    <dgm:cxn modelId="{CC1AA725-96D7-48D3-BB8C-F5743B9EF40E}" type="presParOf" srcId="{BFF47EF6-BACF-4733-96B9-09F2A5F0176D}" destId="{60732F2C-2162-496B-AD1E-8C9AEA158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57C38C-EEF8-4A27-812B-3CDA5728EC55}">
      <dsp:nvSpPr>
        <dsp:cNvPr id="0" name=""/>
        <dsp:cNvSpPr/>
      </dsp:nvSpPr>
      <dsp:spPr>
        <a:xfrm>
          <a:off x="0" y="576067"/>
          <a:ext cx="8568952" cy="2520272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Гіперпосилання та кнопки дій. 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Демонстрація презентацій</a:t>
          </a: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76067"/>
        <a:ext cx="8568952" cy="25202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C2AF3-05F7-4806-B490-B56E89B46248}">
      <dsp:nvSpPr>
        <dsp:cNvPr id="0" name=""/>
        <dsp:cNvSpPr/>
      </dsp:nvSpPr>
      <dsp:spPr>
        <a:xfrm>
          <a:off x="0" y="914"/>
          <a:ext cx="6120680" cy="93518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hlinkClick xmlns:r="http://schemas.openxmlformats.org/officeDocument/2006/relationships" r:id="" action="ppaction://hlinksldjump"/>
            </a:rPr>
            <a:t>Створення гіперпосилань</a:t>
          </a:r>
          <a:endParaRPr lang="ru-RU" sz="3600" b="1" i="0" kern="1200" dirty="0"/>
        </a:p>
      </dsp:txBody>
      <dsp:txXfrm>
        <a:off x="0" y="914"/>
        <a:ext cx="6120680" cy="9351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6097E-9737-4516-9948-8816D09F7D0F}">
      <dsp:nvSpPr>
        <dsp:cNvPr id="0" name=""/>
        <dsp:cNvSpPr/>
      </dsp:nvSpPr>
      <dsp:spPr>
        <a:xfrm>
          <a:off x="0" y="297458"/>
          <a:ext cx="5443092" cy="557211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hlinkClick xmlns:r="http://schemas.openxmlformats.org/officeDocument/2006/relationships" r:id="" action="ppaction://hlinksldjump"/>
            </a:rPr>
            <a:t>Перегляд презентації</a:t>
          </a:r>
          <a:endParaRPr lang="ru-RU" sz="3200" b="1" i="0" kern="1200" dirty="0"/>
        </a:p>
      </dsp:txBody>
      <dsp:txXfrm>
        <a:off x="0" y="297458"/>
        <a:ext cx="5443092" cy="5572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B1FCE-CA38-488E-8C32-4EF3F662E426}">
      <dsp:nvSpPr>
        <dsp:cNvPr id="0" name=""/>
        <dsp:cNvSpPr/>
      </dsp:nvSpPr>
      <dsp:spPr>
        <a:xfrm>
          <a:off x="0" y="0"/>
          <a:ext cx="5688632" cy="79131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Гіперпосилання</a:t>
          </a:r>
          <a:endParaRPr lang="ru-RU" sz="3600" b="1" kern="1200" dirty="0"/>
        </a:p>
      </dsp:txBody>
      <dsp:txXfrm>
        <a:off x="0" y="0"/>
        <a:ext cx="5688632" cy="7913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C2AF3-05F7-4806-B490-B56E89B46248}">
      <dsp:nvSpPr>
        <dsp:cNvPr id="0" name=""/>
        <dsp:cNvSpPr/>
      </dsp:nvSpPr>
      <dsp:spPr>
        <a:xfrm>
          <a:off x="0" y="457"/>
          <a:ext cx="6120680" cy="93518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/>
            <a:t>Створення гіперпосилань</a:t>
          </a:r>
          <a:endParaRPr lang="ru-RU" sz="3600" b="1" i="0" kern="1200" dirty="0"/>
        </a:p>
      </dsp:txBody>
      <dsp:txXfrm>
        <a:off x="0" y="457"/>
        <a:ext cx="6120680" cy="9351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62B38-8292-4C0A-92F8-2B83C79E5D03}">
      <dsp:nvSpPr>
        <dsp:cNvPr id="0" name=""/>
        <dsp:cNvSpPr/>
      </dsp:nvSpPr>
      <dsp:spPr>
        <a:xfrm>
          <a:off x="0" y="0"/>
          <a:ext cx="3816424" cy="67441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/>
            <a:t>Кнопки дій</a:t>
          </a:r>
          <a:endParaRPr lang="ru-RU" sz="3200" b="1" i="0" kern="1200" dirty="0"/>
        </a:p>
      </dsp:txBody>
      <dsp:txXfrm>
        <a:off x="0" y="0"/>
        <a:ext cx="3816424" cy="6744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6097E-9737-4516-9948-8816D09F7D0F}">
      <dsp:nvSpPr>
        <dsp:cNvPr id="0" name=""/>
        <dsp:cNvSpPr/>
      </dsp:nvSpPr>
      <dsp:spPr>
        <a:xfrm>
          <a:off x="0" y="164985"/>
          <a:ext cx="4320480" cy="4621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/>
            <a:t>Перегляд презентації</a:t>
          </a:r>
          <a:endParaRPr lang="ru-RU" sz="3200" b="1" i="0" kern="1200" dirty="0"/>
        </a:p>
      </dsp:txBody>
      <dsp:txXfrm>
        <a:off x="0" y="164985"/>
        <a:ext cx="4320480" cy="46211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732F2C-2162-496B-AD1E-8C9AEA158285}">
      <dsp:nvSpPr>
        <dsp:cNvPr id="0" name=""/>
        <dsp:cNvSpPr/>
      </dsp:nvSpPr>
      <dsp:spPr>
        <a:xfrm>
          <a:off x="0" y="110498"/>
          <a:ext cx="4680520" cy="4990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Практичні завдання</a:t>
          </a:r>
          <a:endParaRPr lang="ru-RU" sz="2800" b="1" kern="1200" dirty="0"/>
        </a:p>
      </dsp:txBody>
      <dsp:txXfrm>
        <a:off x="0" y="110498"/>
        <a:ext cx="4680520" cy="4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84CB7F-95C2-4070-A458-15D6534750A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58A6C-E85B-4780-B9D1-DBB3674CC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EDD1-42CE-4E06-9CC4-6FEA239F9BA3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6951-FAF6-4793-B6F0-1FE2B498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C228-3FC5-403E-8B71-FD47892B158F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4FB4-B8A9-4EC6-9058-100600202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0976-387A-49D9-8F50-38B92C335C1A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ADF6-2022-444B-88D0-9A70E0B4A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18B0-B602-4BB6-A030-695D2971D4CE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17BA-37F9-4DD4-936C-79BDBB264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878A-2AAB-4512-81ED-896DC1D3DDA1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C601-1F8A-447E-A353-E91E45F85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9D0A-BDE7-435E-9FFA-B1A791C47551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E26C-7980-4BA5-B521-18279954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40C7-7CAA-423A-A50A-AC65A89EAB2F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6A70-A6D4-46CB-8C67-1F5A4BC61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F4AD-CED8-4980-920A-970D54371D1D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9A04-9B3C-43E6-9EA0-E31D6B73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6022-9F2B-4BA9-984F-55076412FFCF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59AF-46B9-42B6-8394-B76CD61C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B5E7-E181-4643-9E32-A4E299FADE55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76D6-1DF2-4B8B-B6FA-D8631830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16E0-2F97-4E64-97A0-B10727EED02F}" type="datetime1">
              <a:rPr lang="uk-UA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A58E-4B90-4ECB-8361-92131083C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DB0B5-E404-4B52-BC45-800C98C380DF}" type="datetime1">
              <a:rPr lang="uk-UA"/>
              <a:pPr>
                <a:defRPr/>
              </a:pPr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СЗОШ № 8 </a:t>
            </a:r>
            <a:r>
              <a:rPr lang="ru-RU" err="1"/>
              <a:t>м.Хмельницького</a:t>
            </a:r>
            <a:r>
              <a:rPr lang="ru-RU"/>
              <a:t>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8EA076-7C97-4447-978C-82B5355F0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split orient="vert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268760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2" descr="http://t3.gstatic.com/images?q=tbn:ANd9GcQ2oFAL5zwk6lBkYbN6_URuCouJ349fnBt-sBv1S0bVpqfHUG_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7117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29119-B94A-47E1-8D7F-8DAA0726B8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14339" name="Группа 4"/>
          <p:cNvGrpSpPr>
            <a:grpSpLocks/>
          </p:cNvGrpSpPr>
          <p:nvPr/>
        </p:nvGrpSpPr>
        <p:grpSpPr bwMode="auto">
          <a:xfrm>
            <a:off x="679450" y="476250"/>
            <a:ext cx="5688013" cy="1079500"/>
            <a:chOff x="0" y="-288032"/>
            <a:chExt cx="5688632" cy="107934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-144016"/>
              <a:ext cx="5688632" cy="93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8104" y="-288032"/>
              <a:ext cx="5439367" cy="1079346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 b="1" i="1" dirty="0">
                  <a:solidFill>
                    <a:schemeClr val="bg1"/>
                  </a:solidFill>
                  <a:hlinkClick r:id="rId2" action="ppaction://hlinksldjump"/>
                </a:rPr>
                <a:t>Гіперпосилання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/>
        </p:nvGraphicFramePr>
        <p:xfrm>
          <a:off x="1511660" y="1772816"/>
          <a:ext cx="6120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1" name="Группа 8"/>
          <p:cNvGrpSpPr>
            <a:grpSpLocks/>
          </p:cNvGrpSpPr>
          <p:nvPr/>
        </p:nvGrpSpPr>
        <p:grpSpPr bwMode="auto">
          <a:xfrm>
            <a:off x="2711450" y="2924175"/>
            <a:ext cx="5508625" cy="841375"/>
            <a:chOff x="0" y="0"/>
            <a:chExt cx="3816424" cy="674415"/>
          </a:xfrm>
          <a:solidFill>
            <a:srgbClr val="FFFF0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3816424" cy="674415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2995" y="33085"/>
              <a:ext cx="3750434" cy="608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hlinkClick r:id="rId8" action="ppaction://hlinksldjump"/>
                </a:rPr>
                <a:t>Кнопки дій</a:t>
              </a:r>
              <a:endParaRPr lang="ru-RU" sz="3200" b="1" dirty="0"/>
            </a:p>
          </p:txBody>
        </p:sp>
      </p:grpSp>
      <p:graphicFrame>
        <p:nvGraphicFramePr>
          <p:cNvPr id="12" name="Схема 11"/>
          <p:cNvGraphicFramePr/>
          <p:nvPr/>
        </p:nvGraphicFramePr>
        <p:xfrm>
          <a:off x="3305372" y="3933056"/>
          <a:ext cx="54430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343" name="Picture 2" descr="http://t3.gstatic.com/images?q=tbn:ANd9GcQ2oFAL5zwk6lBkYbN6_URuCouJ349fnBt-sBv1S0bVpqfHUG_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35004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75656" y="908720"/>
          <a:ext cx="568863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39750" y="1858963"/>
            <a:ext cx="828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hlinkClick r:id="" action="ppaction://hlinkshowjump?jump=firstslide"/>
              </a:rPr>
              <a:t>Гіперпосилання</a:t>
            </a:r>
            <a:r>
              <a:rPr lang="uk-UA" sz="2400"/>
              <a:t> використовують для зв’язку одного слайда з іншими, з веб-сторінкою або певним файлом. 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1612900" y="4100513"/>
            <a:ext cx="612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Гіперпосилання може бути прив’язане до будь-якого об’єкта, що є на слайді, і стає активним тільки після запуску презентації.</a:t>
            </a: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4103688" y="50244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результаті наведення вказівника миші на нього він набуває вигляду долоні з витягнутим пальцем</a:t>
            </a:r>
            <a:r>
              <a:rPr lang="uk-UA">
                <a:sym typeface="Wingdings" pitchFamily="2" charset="2"/>
              </a:rPr>
              <a:t>. </a:t>
            </a:r>
            <a:r>
              <a:rPr lang="uk-UA"/>
              <a:t>У разі натискання лівої клавіші миші на об’єкті з гіперпосиланням здійснюється перехід за вказаною адресою.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452465" y="5394524"/>
            <a:ext cx="648072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6600" b="1" dirty="0">
                <a:sym typeface="Wingdings"/>
              </a:rPr>
              <a:t></a:t>
            </a:r>
            <a:endParaRPr lang="uk-UA" sz="6600" b="1" dirty="0"/>
          </a:p>
        </p:txBody>
      </p:sp>
      <p:pic>
        <p:nvPicPr>
          <p:cNvPr id="15367" name="Picture 2" descr="http://t3.gstatic.com/images?q=tbn:ANd9GcSh5c4sCvkoBMydsZ_xFf4X8_TdnY8L6LxPdTO5xlMQQ0YPkLL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988" y="2690813"/>
            <a:ext cx="1914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http://t0.gstatic.com/images?q=tbn:ANd9GcTt1ts4gPfeRLEjVU0rlAJaYAFfrp_y0mSeHEr5DJynGz1Z_7xLy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2614613"/>
            <a:ext cx="2171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http://t1.gstatic.com/images?q=tbn:ANd9GcTalirGQYcpydaDAypmLgpy7o_7wg-RsI_et6Mq3aEF3Jd0bpCw3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7475" y="2614613"/>
            <a:ext cx="2016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в начало 14">
            <a:hlinkClick r:id="rId10" action="ppaction://hlinksldjump" highlightClick="1"/>
          </p:cNvPr>
          <p:cNvSpPr/>
          <p:nvPr/>
        </p:nvSpPr>
        <p:spPr>
          <a:xfrm>
            <a:off x="8483290" y="6322500"/>
            <a:ext cx="553206" cy="36004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/>
          <p:cNvPicPr>
            <a:picLocks noChangeAspect="1" noChangeArrowheads="1"/>
          </p:cNvPicPr>
          <p:nvPr/>
        </p:nvPicPr>
        <p:blipFill>
          <a:blip r:embed="rId2" cstate="print"/>
          <a:srcRect r="52736" b="44794"/>
          <a:stretch>
            <a:fillRect/>
          </a:stretch>
        </p:blipFill>
        <p:spPr bwMode="auto">
          <a:xfrm>
            <a:off x="377825" y="2179638"/>
            <a:ext cx="47879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1691680" y="548680"/>
          <a:ext cx="6120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256213" y="3789363"/>
            <a:ext cx="3490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Крок 2. </a:t>
            </a:r>
            <a:r>
              <a:rPr lang="uk-UA"/>
              <a:t>Вибрати об’єкт гіперпосилання та встановити його параметри (розміщення, підказка).</a:t>
            </a:r>
            <a:endParaRPr lang="ru-RU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539750" y="1700213"/>
            <a:ext cx="828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З метою створення гіперпосилання необхідно виконати дії:</a:t>
            </a:r>
            <a:endParaRPr lang="ru-RU" sz="2400"/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5184775" y="2179638"/>
            <a:ext cx="3635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Крок 1</a:t>
            </a:r>
            <a:r>
              <a:rPr lang="uk-UA"/>
              <a:t>. Команда </a:t>
            </a:r>
            <a:r>
              <a:rPr lang="uk-UA" b="1" i="1"/>
              <a:t>Вставка</a:t>
            </a:r>
            <a:r>
              <a:rPr lang="uk-UA" i="1"/>
              <a:t> </a:t>
            </a:r>
            <a:r>
              <a:rPr lang="uk-UA"/>
              <a:t>→ </a:t>
            </a:r>
            <a:r>
              <a:rPr lang="uk-UA" b="1" i="1"/>
              <a:t>Гіперпосилання</a:t>
            </a:r>
            <a:r>
              <a:rPr lang="uk-UA"/>
              <a:t>..., або відповідна кнопка на панелі інструментів</a:t>
            </a: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31913" y="2349500"/>
            <a:ext cx="719137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779838" y="2528888"/>
            <a:ext cx="576262" cy="75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377825" y="4292600"/>
            <a:ext cx="665163" cy="6969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042988" y="4868863"/>
            <a:ext cx="288925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в начало 24">
            <a:hlinkClick r:id="rId8" action="ppaction://hlinksldjump" highlightClick="1"/>
          </p:cNvPr>
          <p:cNvSpPr/>
          <p:nvPr/>
        </p:nvSpPr>
        <p:spPr>
          <a:xfrm>
            <a:off x="8483290" y="6322500"/>
            <a:ext cx="553206" cy="36004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43808" y="404664"/>
          <a:ext cx="381642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219700" y="2276475"/>
            <a:ext cx="370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Для створення кнопок дій необхідно виконати команди: </a:t>
            </a:r>
            <a:r>
              <a:rPr lang="uk-UA" b="1" i="1"/>
              <a:t>Вставка</a:t>
            </a:r>
            <a:r>
              <a:rPr lang="uk-UA" i="1"/>
              <a:t> </a:t>
            </a:r>
            <a:r>
              <a:rPr lang="uk-UA"/>
              <a:t>→ </a:t>
            </a:r>
            <a:r>
              <a:rPr lang="uk-UA" b="1" i="1"/>
              <a:t>Фігури</a:t>
            </a:r>
            <a:r>
              <a:rPr lang="uk-UA" i="1"/>
              <a:t> </a:t>
            </a:r>
            <a:r>
              <a:rPr lang="uk-UA"/>
              <a:t>→ вибрати необхідну кнопку. </a:t>
            </a:r>
            <a:endParaRPr lang="ru-RU"/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95288" y="1196975"/>
            <a:ext cx="8497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Кнопки дій дозволяють здійснювати керування презентацією, приєднувати файли та виконувати інші дії. 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5219700" y="3717925"/>
            <a:ext cx="394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Якщо ми виберемо порожню кнопку, то необхідно настроїти її дію. 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5651500" y="4687888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Вікно </a:t>
            </a:r>
            <a:r>
              <a:rPr lang="uk-UA" b="1" i="1"/>
              <a:t>Настройка</a:t>
            </a:r>
            <a:r>
              <a:rPr lang="uk-UA" i="1"/>
              <a:t> </a:t>
            </a:r>
            <a:r>
              <a:rPr lang="uk-UA"/>
              <a:t>дії з’являється автоматично.</a:t>
            </a:r>
            <a:endParaRPr lang="ru-RU"/>
          </a:p>
        </p:txBody>
      </p:sp>
      <p:pic>
        <p:nvPicPr>
          <p:cNvPr id="17415" name="Рисунок 8"/>
          <p:cNvPicPr>
            <a:picLocks noChangeAspect="1" noChangeArrowheads="1"/>
          </p:cNvPicPr>
          <p:nvPr/>
        </p:nvPicPr>
        <p:blipFill>
          <a:blip r:embed="rId7" cstate="print"/>
          <a:srcRect l="3304" t="1845" r="54811" b="74327"/>
          <a:stretch>
            <a:fillRect/>
          </a:stretch>
        </p:blipFill>
        <p:spPr bwMode="auto">
          <a:xfrm>
            <a:off x="395288" y="2000250"/>
            <a:ext cx="4824412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/>
          <p:cNvPicPr>
            <a:picLocks noChangeAspect="1" noChangeArrowheads="1"/>
          </p:cNvPicPr>
          <p:nvPr/>
        </p:nvPicPr>
        <p:blipFill>
          <a:blip r:embed="rId7" cstate="print"/>
          <a:srcRect l="3304" t="82391" r="54811" b="7541"/>
          <a:stretch>
            <a:fillRect/>
          </a:stretch>
        </p:blipFill>
        <p:spPr bwMode="auto">
          <a:xfrm>
            <a:off x="611188" y="4364038"/>
            <a:ext cx="48974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900113" y="2000250"/>
            <a:ext cx="1008062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195513" y="2708275"/>
            <a:ext cx="1008062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2555875" y="4768850"/>
            <a:ext cx="25209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Управляющая кнопка: в начало 14">
            <a:hlinkClick r:id="rId8" action="ppaction://hlinksldjump" highlightClick="1"/>
          </p:cNvPr>
          <p:cNvSpPr/>
          <p:nvPr/>
        </p:nvSpPr>
        <p:spPr>
          <a:xfrm>
            <a:off x="8483290" y="6322500"/>
            <a:ext cx="553206" cy="36004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03350" y="4221163"/>
            <a:ext cx="6697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Зміна слайдів відбувається у разі натискання клавіші Пропуск та клавіш керування курсором або в результаті клацання лівою кнопкою миші.</a:t>
            </a: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555776" y="476672"/>
          <a:ext cx="43204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23850" y="103981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Показ презентації можна запустити, виконавши команди: </a:t>
            </a:r>
            <a:r>
              <a:rPr lang="uk-UA" b="1" i="1"/>
              <a:t>Показ слайдів </a:t>
            </a:r>
            <a:r>
              <a:rPr lang="uk-UA"/>
              <a:t>→ </a:t>
            </a:r>
            <a:r>
              <a:rPr lang="uk-UA" b="1" i="1"/>
              <a:t>Почати показ </a:t>
            </a:r>
            <a:r>
              <a:rPr lang="uk-UA"/>
              <a:t>або натиснувши клавішу </a:t>
            </a:r>
            <a:r>
              <a:rPr lang="uk-UA" b="1"/>
              <a:t>F5.</a:t>
            </a:r>
            <a:r>
              <a:rPr lang="uk-UA"/>
              <a:t> 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3679825" y="4989513"/>
            <a:ext cx="44243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Для керування показом слайдів можна використовувати гіперпосилання, кнопки дій та елементи керування, що розміщені в лівому нижньому куті екрана </a:t>
            </a:r>
            <a:r>
              <a:rPr lang="uk-UA" b="1"/>
              <a:t>→  </a:t>
            </a:r>
            <a:r>
              <a:rPr lang="uk-UA" b="1" i="1"/>
              <a:t>Назад</a:t>
            </a:r>
            <a:r>
              <a:rPr lang="uk-UA" b="1"/>
              <a:t>, </a:t>
            </a:r>
            <a:r>
              <a:rPr lang="uk-UA" b="1" i="1"/>
              <a:t>Ручка</a:t>
            </a:r>
            <a:r>
              <a:rPr lang="uk-UA" b="1"/>
              <a:t>, </a:t>
            </a:r>
            <a:r>
              <a:rPr lang="uk-UA" b="1" i="1"/>
              <a:t>Контекстне меню</a:t>
            </a:r>
            <a:r>
              <a:rPr lang="uk-UA" b="1"/>
              <a:t>, </a:t>
            </a:r>
            <a:r>
              <a:rPr lang="uk-UA" b="1" i="1"/>
              <a:t>Вперед</a:t>
            </a:r>
            <a:r>
              <a:rPr lang="uk-UA"/>
              <a:t>.</a:t>
            </a:r>
            <a:endParaRPr lang="ru-RU"/>
          </a:p>
        </p:txBody>
      </p:sp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7" cstate="print"/>
          <a:srcRect r="17641" b="68452"/>
          <a:stretch>
            <a:fillRect/>
          </a:stretch>
        </p:blipFill>
        <p:spPr bwMode="auto">
          <a:xfrm>
            <a:off x="307975" y="1685925"/>
            <a:ext cx="8497888" cy="23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455988" y="1685925"/>
            <a:ext cx="1008062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Управляющая кнопка: в начало 10">
            <a:hlinkClick r:id="rId8" action="ppaction://hlinksldjump" highlightClick="1"/>
          </p:cNvPr>
          <p:cNvSpPr/>
          <p:nvPr/>
        </p:nvSpPr>
        <p:spPr>
          <a:xfrm>
            <a:off x="8483290" y="6322500"/>
            <a:ext cx="553206" cy="36004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23850" y="1484313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/>
            <a:r>
              <a:rPr lang="uk-UA" sz="2400"/>
              <a:t>1) Відкрити презентацію.</a:t>
            </a:r>
            <a:endParaRPr lang="ru-RU" sz="2400"/>
          </a:p>
          <a:p>
            <a:pPr marL="357188" indent="-357188"/>
            <a:r>
              <a:rPr lang="uk-UA" sz="2400"/>
              <a:t>2) На другому слайді, що містить зміст презентації, встановити текстові гіперпосилання на всі слайди.</a:t>
            </a:r>
            <a:endParaRPr lang="ru-RU" sz="2400"/>
          </a:p>
          <a:p>
            <a:pPr marL="357188" indent="-357188"/>
            <a:r>
              <a:rPr lang="uk-UA" sz="2400"/>
              <a:t>3) Додати до кожного слайда кнопку </a:t>
            </a:r>
            <a:r>
              <a:rPr lang="uk-UA" sz="2400" i="1"/>
              <a:t>Зміст</a:t>
            </a:r>
            <a:r>
              <a:rPr lang="uk-UA" sz="2400"/>
              <a:t>, </a:t>
            </a:r>
            <a:r>
              <a:rPr lang="uk-UA" sz="2400" i="1"/>
              <a:t>Завершити показ </a:t>
            </a:r>
            <a:r>
              <a:rPr lang="uk-UA" sz="2400"/>
              <a:t>та кнопки: </a:t>
            </a:r>
            <a:r>
              <a:rPr lang="uk-UA" sz="2400" i="1"/>
              <a:t>Далі</a:t>
            </a:r>
            <a:r>
              <a:rPr lang="uk-UA" sz="2400"/>
              <a:t>, </a:t>
            </a:r>
            <a:r>
              <a:rPr lang="uk-UA" sz="2400" i="1"/>
              <a:t>Назад</a:t>
            </a:r>
            <a:r>
              <a:rPr lang="uk-UA" sz="2400"/>
              <a:t>.</a:t>
            </a:r>
            <a:endParaRPr lang="ru-RU" sz="2400"/>
          </a:p>
          <a:p>
            <a:pPr marL="357188" indent="-357188"/>
            <a:r>
              <a:rPr lang="uk-UA" sz="2400"/>
              <a:t>4) Додати до презентації відеофрагмент про школу.</a:t>
            </a:r>
            <a:endParaRPr lang="ru-RU" sz="2400"/>
          </a:p>
          <a:p>
            <a:pPr marL="357188" indent="-357188"/>
            <a:r>
              <a:rPr lang="uk-UA" sz="2400"/>
              <a:t>5) Доповнити презентацію логотипом свого класу (створити самостійно).</a:t>
            </a:r>
            <a:endParaRPr lang="ru-RU" sz="2400"/>
          </a:p>
          <a:p>
            <a:pPr marL="357188" indent="-357188"/>
            <a:r>
              <a:rPr lang="uk-UA" sz="2400"/>
              <a:t>6) Створити слайд </a:t>
            </a:r>
            <a:r>
              <a:rPr lang="uk-UA" sz="2400" i="1"/>
              <a:t>Про автора</a:t>
            </a:r>
            <a:r>
              <a:rPr lang="uk-UA" sz="2400"/>
              <a:t>, обов’язкове гіперпосилання на сайт школи.</a:t>
            </a:r>
            <a:endParaRPr lang="ru-RU" sz="2400"/>
          </a:p>
          <a:p>
            <a:pPr marL="357188" indent="-357188"/>
            <a:r>
              <a:rPr lang="uk-UA" sz="2400"/>
              <a:t>7) Створити слайд </a:t>
            </a:r>
            <a:r>
              <a:rPr lang="uk-UA" sz="2400" i="1"/>
              <a:t>Список джерел інформації</a:t>
            </a:r>
            <a:r>
              <a:rPr lang="uk-UA" sz="2400"/>
              <a:t>.</a:t>
            </a:r>
            <a:endParaRPr lang="ru-RU" sz="2400"/>
          </a:p>
          <a:p>
            <a:pPr marL="357188" indent="-357188"/>
            <a:r>
              <a:rPr lang="uk-UA" sz="2400"/>
              <a:t>8) Зберегти презентацію.</a:t>
            </a:r>
            <a:endParaRPr lang="ru-RU" sz="2400"/>
          </a:p>
        </p:txBody>
      </p:sp>
      <p:graphicFrame>
        <p:nvGraphicFramePr>
          <p:cNvPr id="7" name="Схема 6"/>
          <p:cNvGraphicFramePr/>
          <p:nvPr/>
        </p:nvGraphicFramePr>
        <p:xfrm>
          <a:off x="3059832" y="548680"/>
          <a:ext cx="468052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2" descr="http://t3.gstatic.com/images?q=tbn:ANd9GcQ2oFAL5zwk6lBkYbN6_URuCouJ349fnBt-sBv1S0bVpqfHUG_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384175"/>
            <a:ext cx="10985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8483290" y="6322500"/>
            <a:ext cx="553206" cy="36004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334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mama</cp:lastModifiedBy>
  <cp:revision>52</cp:revision>
  <dcterms:created xsi:type="dcterms:W3CDTF">2011-06-30T05:49:19Z</dcterms:created>
  <dcterms:modified xsi:type="dcterms:W3CDTF">2015-11-27T21:52:22Z</dcterms:modified>
</cp:coreProperties>
</file>